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6/4/2014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Cup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Bicester Town Colts  7 v 0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Carterton  4 v 10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	Sent Off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 3 v 6  Carterton Colts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 1 v 2  Chesterton Juniors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	            H. Morgan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- Away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Highfield Juniors  5 v 0  Middleton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	              K. Munday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Marsh Gibbon  3 v 1  Middleton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Goal Scorer	M. Stanley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	              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 5 v 8  Wychwood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Goal Scorer	L.Spencer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					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							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Hale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Ardley Utd  4 v 0  Middleton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Sent Off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Booked			Goal Scorer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Booked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							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Hale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 6 v 6  Hook Norton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Goal Scorer	J. Granaghan 3      H. Morgan						L. Gascoigne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						H. Morgan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							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Carterton Colts  2 v 4  Middleton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Goal Scorer	J. Granaghan 2      H. Morgan						L. Gascoigne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		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15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2011 - 12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Witney &amp; District</a:t>
            </a:r>
          </a:p>
          <a:p>
            <a:pPr algn="ctr">
              <a:buFontTx/>
              <a:buNone/>
            </a:pPr>
            <a:r>
              <a:rPr lang="en-GB" b="1" dirty="0" smtClean="0"/>
              <a:t>Youth</a:t>
            </a:r>
          </a:p>
          <a:p>
            <a:pPr algn="ctr">
              <a:buFontTx/>
              <a:buNone/>
            </a:pPr>
            <a:r>
              <a:rPr lang="en-GB" b="1" dirty="0" smtClean="0"/>
              <a:t>Football League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 </a:t>
            </a: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 Middleton  2 v 2  Carterton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	S. Finch				Goal Scorer	J. Granaghan         H. Morgan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							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 Yarnton Blues  4 v 2  Middleton 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	S. Finch				Goal Scorer	J. Granaghan         H. Morgan						L. Spencer	           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Chesterton Juniors  0 v 6  Middleton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L. Spencer 3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L. Gascoigne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Middleton  2 v 4  Highfield Juniors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J. Granaghan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Hook Norton  2 v 4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L. Gascoigne 3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 1 v 9  Marsh Gibbon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L. Gascoigne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 4 v 6  Yarnton Blues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					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Wychwood  3 v 2  Middleton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Booked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R. Owen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 2 v 5  Ardley Utd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smtClean="0"/>
              <a:t>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				Goal Scorers	L. 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Keaney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226</Words>
  <Application>Microsoft Office PowerPoint</Application>
  <PresentationFormat>On-screen Show (4:3)</PresentationFormat>
  <Paragraphs>356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MIDDLETON CHENEY</vt:lpstr>
      <vt:lpstr>UNDER 15 TEAM</vt:lpstr>
      <vt:lpstr>September 11th 2011  Witney &amp; District U15 League - Away</vt:lpstr>
      <vt:lpstr>September 18th 2011  Witney &amp; District U15 League - Home</vt:lpstr>
      <vt:lpstr>September 25th 2011  Witney &amp; District U15 League - Away</vt:lpstr>
      <vt:lpstr>October 2nd 2011  Witney &amp; District U15 League - Home</vt:lpstr>
      <vt:lpstr>October 9th 2011  Witney &amp; District U15 League - Home</vt:lpstr>
      <vt:lpstr>October 16th 2011  Witney &amp; District U15 League - Away</vt:lpstr>
      <vt:lpstr>October 30th 2011  Witney &amp; District U15 League - Home</vt:lpstr>
      <vt:lpstr>November 6th 2011  Witney &amp; District U15 Cup - Away</vt:lpstr>
      <vt:lpstr>November 20th 2011  Witney &amp; District U15 League - Away</vt:lpstr>
      <vt:lpstr>November 27th 2011  Witney &amp; District U15 League - Home</vt:lpstr>
      <vt:lpstr>December 4th 2011  Witney &amp; District U15 League - Home</vt:lpstr>
      <vt:lpstr>December 11th 2011  Witney &amp; District U15 League - Away </vt:lpstr>
      <vt:lpstr>January 8th 2012  Witney &amp; District U15 League - Away</vt:lpstr>
      <vt:lpstr>January 22nd 2012  Witney &amp; District U15 League - Home</vt:lpstr>
      <vt:lpstr>January 29th 2012  Witney &amp; District U15 League - Away</vt:lpstr>
      <vt:lpstr>February 19th 2012  Witney &amp; District U15 League - Home</vt:lpstr>
      <vt:lpstr>March 11th 2012  Witney &amp; District U15 League - Away</vt:lpstr>
      <vt:lpstr>March 25th 2012  Witney &amp; District U15 League - Home</vt:lpstr>
      <vt:lpstr>April 1st 2012  Witney &amp; District U15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82</cp:revision>
  <dcterms:created xsi:type="dcterms:W3CDTF">2009-04-11T11:47:07Z</dcterms:created>
  <dcterms:modified xsi:type="dcterms:W3CDTF">2014-06-04T13:29:56Z</dcterms:modified>
</cp:coreProperties>
</file>